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3FC1-7225-4933-92D6-2AC4A4CA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AE769-334A-45B7-AEA6-FBD69DC9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C8F93-75E3-4F4D-95BC-11C95E06D9C2}" type="datetimeFigureOut">
              <a:rPr lang="en-CA" smtClean="0"/>
              <a:t>05/08/2017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2AFC2-C38E-4AC5-A734-93BE9337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F36DD-A673-49E9-AA8B-B6AB76D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A31E1-D738-469F-826C-20D3C171DD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15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5E3726-CEEF-4784-8B61-54D4CA3A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B866-F5CD-4C76-9B4F-E144A9F52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C35F7-BCFF-4054-B388-8B97341FF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C8F93-75E3-4F4D-95BC-11C95E06D9C2}" type="datetimeFigureOut">
              <a:rPr lang="en-CA" smtClean="0"/>
              <a:t>05/08/2017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7769-9275-4303-9655-0893EBE5D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0AB3E-B1FB-4143-8996-3C9E0FE52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A31E1-D738-469F-826C-20D3C171DDF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177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760AC5-03E8-4004-9DD7-3237991B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s-AR" b="1"/>
            </a:br>
            <a:r>
              <a:rPr lang="es-AR" b="1"/>
              <a:t>Intro a Shiny</a:t>
            </a:r>
            <a:br>
              <a:rPr lang="en-CA" b="1"/>
            </a:br>
            <a:r>
              <a:rPr lang="en-CA" sz="2000" b="1">
                <a:solidFill>
                  <a:schemeClr val="accent5"/>
                </a:solidFill>
              </a:rPr>
              <a:t>Aplicaciones Web a partir de bases de datos y códigos</a:t>
            </a:r>
            <a:br>
              <a:rPr lang="en-CA" sz="2000" b="1">
                <a:solidFill>
                  <a:schemeClr val="accent5"/>
                </a:solidFill>
              </a:rPr>
            </a:br>
            <a:br>
              <a:rPr lang="en-CA" sz="2000" b="1">
                <a:solidFill>
                  <a:schemeClr val="accent5"/>
                </a:solidFill>
              </a:rPr>
            </a:br>
            <a:endParaRPr lang="en" sz="2000" b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A67EC-D99A-4C0E-B527-6F6A90DAB3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07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E81285-B30C-4D0F-B260-CC9DF273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6000">
                <a:solidFill>
                  <a:srgbClr val="000000"/>
                </a:solidFill>
                <a:latin typeface="Miss Beautiful Bold" panose="02000500000000000000" pitchFamily="2" charset="0"/>
                <a:cs typeface="Helvetica Neue" charset="0"/>
                <a:sym typeface="Arial" panose="020B0604020202020204" pitchFamily="34" charset="0"/>
              </a:rPr>
              <a:t>Layout</a:t>
            </a:r>
            <a:endParaRPr lang="en-US" altLang="en-US" sz="6000">
              <a:solidFill>
                <a:srgbClr val="000000"/>
              </a:solidFill>
              <a:latin typeface="Miss Beautiful Bold" panose="02000500000000000000" pitchFamily="2" charset="0"/>
              <a:cs typeface="Helvetica Neue" charset="0"/>
              <a:sym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FF2E2-AEBC-40B8-96A0-1F9D61FBB8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4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A3D0DF-E0C8-4DAF-98EF-07792276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F9E9C-AB33-4E72-99A7-9D475FABBC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1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0FD0B5-7C55-4ECC-9047-C84B4E27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04C45F-26FB-4F44-88D0-205AEB9AC9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1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F75E5C-38C4-4D4A-9821-CE14891E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D8588-6DAF-46DE-A662-91C3453D41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1D240C-CFAE-41D8-95F7-05C5A826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D39B9-3F26-48D6-B95C-C89C53D090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2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D1D75F-8BA2-4305-87E3-801831D9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20ACE-D061-45CF-AC33-E51E446F79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82E65D-04A4-43A9-BFE1-91315C2B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Formato del Input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A7C30F-3E23-4AD3-9F45-879782D00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57C962-FEBB-463C-A2EE-66F76302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71A42-D67C-4E61-A881-03B11D90D9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6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8E7BA2-4A01-46F5-B382-E6696647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2887C0-F747-49D7-BE47-1D6B6FDD45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2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F8EBD4-41D4-456D-A441-BECF0906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6F8A7-9CBA-46A1-ADCD-63DDECB2FF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D85DE7-E184-4150-AD84-F7371C3D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33CB-28ED-4F20-8C5D-9634931009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88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B417B7-2C9A-46C2-98C1-4DD870F1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924D6-2E28-42DA-9E01-3CEEE3348A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C04A64-C069-4ABD-9D5E-CC62FEDB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8B061-09E7-4DD5-AC32-47DEE6D26B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9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F78FCA-D50E-4D10-82A2-92D86AAD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DD3CF-7344-497A-9830-69CE23A8E9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50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D1C10A-AEEE-4726-907D-2B318D2E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83364-F9E8-4924-AD01-67F6A206A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947614-D3D8-43AD-A6C7-05D0BBF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D6D64-CFD0-4297-97E9-BC8AC1C625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92033F-3852-4F5E-A121-1ADC4F23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82A75-95B2-4F38-9362-3F35F2C5F8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4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96910A-3057-423F-88C3-6E5702AE4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91CE1-20A5-4DB3-96D2-4D5A9FF86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0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91532D-C383-442B-B0BC-D1506D66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5154A-D6F0-417E-8563-74D800A34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8F2775-2F7D-464D-BAE1-D3D74842F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7C9EC-01AA-46EF-BA8D-8995F122D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772F6B-C41B-4565-804B-DE0EB5B6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8CE3AF-5381-4D95-91F5-9EF5D777FB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1B31DC-8469-479A-944F-718F1614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AB33B-A8D0-4B06-89F6-668F6A95D3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11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3DDDA-ECA2-4831-AC2D-11443C1B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8C0EE-C96D-453F-9768-20DE18174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20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B89983-8639-4822-9879-5C0C9D3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D78EF-4337-4B2C-B6EE-F2EE1C578D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1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7195A7-000E-402D-8D81-BB8F502B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73523D-91BF-43F0-8F63-28CAEE525E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12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228AF0-28BA-4436-9684-0A574F4C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Correr la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aplicación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E02D-CCBB-4E40-B1DC-4EEF87CC46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2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B4FE56-0FFB-4826-B529-B70CA6BBF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2EDE-8832-4581-A3FE-9041F1DF2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2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DBC5F6-B384-4625-94F4-35BD09B8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62B0F-6AE6-4373-B219-30595C0D6E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8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9FB244-B8EE-44B7-B26A-D9AAC784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Ejemplos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aplicaciones web con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7580E9-E63B-4FB0-9685-AD7444E891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68EF4D-A2A0-488C-92EA-BAB2F2500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Ejemplos 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aplicaciones web con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4DFD2-D906-4367-8320-FB5561E09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85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AD4249-48F4-42D6-8780-889F7598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s-AR" altLang="en-US" sz="2600" b="1">
                <a:latin typeface="Helvetica Neue" charset="0"/>
                <a:cs typeface="Helvetica Neue" charset="0"/>
                <a:sym typeface="Helvetica Neue" charset="0"/>
              </a:rPr>
              <a:t>Algunos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tutoriales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41CD7-713A-463F-A548-0FB2A1357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8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DE4B95-A10E-44EE-88AA-E9BCDD6E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E1A21-661E-43D0-9025-A3B5938CD2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AC7247-2FE1-44B7-9E48-5761A0CC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¿Por qué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Shiny?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82470-55E3-4E83-9921-E9FBE33207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55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510D06-C5DC-49C3-996D-1B6FBBB50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517FA-C8E0-46E7-BE69-8E253A67B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B5CDF2-9138-48A4-B4A9-E551AF21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Shiny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000000"/>
                </a:solidFill>
                <a:latin typeface="Helvetica Neue" charset="0"/>
                <a:cs typeface="Helvetica Neue" charset="0"/>
                <a:sym typeface="Helvetica Neue" charset="0"/>
              </a:rPr>
              <a:t>permite</a:t>
            </a:r>
            <a:endParaRPr lang="en-US" altLang="en-US" sz="2600" b="1">
              <a:solidFill>
                <a:srgbClr val="000000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89C3E-24E4-4B89-96FA-AFF612C71D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1E7B26-31BD-4A8D-B40B-77428BC5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54B52-DA59-4671-BE1C-CE84666B6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96DC60-F61E-41FE-8B5E-342F0709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Clr>
                <a:srgbClr val="181818"/>
              </a:buClr>
              <a:buFont typeface="Helvetica Neue" charset="0"/>
              <a:buNone/>
            </a:pPr>
            <a:r>
              <a:rPr lang="en-US" altLang="en-US" sz="2600" b="1">
                <a:solidFill>
                  <a:srgbClr val="181818"/>
                </a:solidFill>
                <a:latin typeface="Helvetica Neue" charset="0"/>
                <a:cs typeface="Helvetica Neue" charset="0"/>
                <a:sym typeface="Helvetica Neue" charset="0"/>
              </a:rPr>
              <a:t>Como se compone </a:t>
            </a: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un Código en Shiny</a:t>
            </a:r>
            <a:endParaRPr lang="en-US" altLang="en-US" sz="2600" b="1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C898C-BE1E-4E77-BF14-4FDBCFEDD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8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C1DB00-3625-4A24-AFDB-69F39A11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Helvetica Neue" charset="0"/>
              <a:buNone/>
            </a:pPr>
            <a:r>
              <a:rPr lang="en-CA" altLang="en-US" sz="2600" b="1">
                <a:latin typeface="Helvetica Neue" charset="0"/>
                <a:cs typeface="Helvetica Neue" charset="0"/>
                <a:sym typeface="Helvetica Neue" charset="0"/>
              </a:rPr>
              <a:t>Interfaz</a:t>
            </a:r>
            <a:br>
              <a:rPr lang="en-US" altLang="en-US" sz="2600" b="1">
                <a:latin typeface="Helvetica Neue" charset="0"/>
                <a:cs typeface="Helvetica Neue" charset="0"/>
                <a:sym typeface="Helvetica Neue" charset="0"/>
              </a:rPr>
            </a:br>
            <a:r>
              <a:rPr lang="en-CA" altLang="en-US" sz="2600" b="1">
                <a:solidFill>
                  <a:srgbClr val="88398A"/>
                </a:solidFill>
                <a:latin typeface="Helvetica Neue" charset="0"/>
                <a:cs typeface="Helvetica Neue" charset="0"/>
                <a:sym typeface="Helvetica Neue" charset="0"/>
              </a:rPr>
              <a:t>de Usuario</a:t>
            </a:r>
            <a:endParaRPr lang="en-US" altLang="en-US" sz="2600" b="1" dirty="0">
              <a:solidFill>
                <a:srgbClr val="88398A"/>
              </a:solidFill>
              <a:latin typeface="Helvetica Neue" charset="0"/>
              <a:cs typeface="Helvetica Neue" charset="0"/>
              <a:sym typeface="Helvetica Neue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11493-2107-495A-AB7E-4FE4ABABB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5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73F38D-4350-43BD-8F85-FD0D2EC0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A337C-AB09-46AD-8ABB-48D675232B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54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(16:9)</PresentationFormat>
  <Paragraphs>19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Miss Beautiful Bold</vt:lpstr>
      <vt:lpstr>Office Theme</vt:lpstr>
      <vt:lpstr> Intro a Shiny Aplicaciones Web a partir de bases de datos y códigos  </vt:lpstr>
      <vt:lpstr>PowerPoint Presentation</vt:lpstr>
      <vt:lpstr>¿Por qué Shiny?</vt:lpstr>
      <vt:lpstr>¿Por qué Shiny?</vt:lpstr>
      <vt:lpstr>Shiny permite</vt:lpstr>
      <vt:lpstr>PowerPoint Presentation</vt:lpstr>
      <vt:lpstr>Como se compone un Código en Shiny</vt:lpstr>
      <vt:lpstr>Interfaz de Usuario</vt:lpstr>
      <vt:lpstr>PowerPoint Presentation</vt:lpstr>
      <vt:lpstr>Layout</vt:lpstr>
      <vt:lpstr>Interfaz de Usuario</vt:lpstr>
      <vt:lpstr>PowerPoint Presentation</vt:lpstr>
      <vt:lpstr>Interfaz de Usuario</vt:lpstr>
      <vt:lpstr>PowerPoint Presentation</vt:lpstr>
      <vt:lpstr>Formato del Input</vt:lpstr>
      <vt:lpstr>Formato del Input</vt:lpstr>
      <vt:lpstr>Interfaz de Usuario</vt:lpstr>
      <vt:lpstr>PowerPoint Presentation</vt:lpstr>
      <vt:lpstr>Interfaz de Usuario</vt:lpstr>
      <vt:lpstr>PowerPoint Presentation</vt:lpstr>
      <vt:lpstr>Interfaz de Usuario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Correr la  aplicación</vt:lpstr>
      <vt:lpstr>Correr la  aplicación</vt:lpstr>
      <vt:lpstr>PowerPoint Presentation</vt:lpstr>
      <vt:lpstr>PowerPoint Presentation</vt:lpstr>
      <vt:lpstr>Ejemplos  de aplicaciones web con Shiny</vt:lpstr>
      <vt:lpstr>Ejemplos  de aplicaciones web con Shiny</vt:lpstr>
      <vt:lpstr>Algunos tutoriales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Intro a Shiny Aplicaciones Web a partir de bases de datos y códigos  </dc:title>
  <dc:creator>Florencia D'Andrea</dc:creator>
  <cp:lastModifiedBy>Florencia D'Andrea</cp:lastModifiedBy>
  <cp:revision>1</cp:revision>
  <dcterms:created xsi:type="dcterms:W3CDTF">2017-08-05T16:15:05Z</dcterms:created>
  <dcterms:modified xsi:type="dcterms:W3CDTF">2017-08-05T16:15:05Z</dcterms:modified>
</cp:coreProperties>
</file>